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8" r:id="rId7"/>
    <p:sldId id="261" r:id="rId8"/>
    <p:sldId id="262" r:id="rId9"/>
    <p:sldId id="263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EED40E-4A08-4008-BAA5-FAD03E68C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E0F40D3-A422-44D4-BA04-BD37A88911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226B951-271B-4E70-9A85-FB5A79AEA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15D6B-0B10-4661-A650-6D49A68C4CF2}" type="datetimeFigureOut">
              <a:rPr lang="nl-NL" smtClean="0"/>
              <a:t>6-3-2018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F17BC1D-9FE1-4CB5-94F2-EB9AF3581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CA0D6E-F4D4-4B91-AD93-581B78A3E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BFCD-CCD9-40E1-9489-F938BBFE812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1276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962C0-30F8-4EC5-AF03-C74F90513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7D73016-71DA-4185-8F03-EA07BE942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856F209-B84B-46DB-8ACB-208087118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15D6B-0B10-4661-A650-6D49A68C4CF2}" type="datetimeFigureOut">
              <a:rPr lang="nl-NL" smtClean="0"/>
              <a:t>6-3-2018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B37A12-8453-4BFA-AD04-1E181928F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A57F819-14F1-474C-BF06-DB8B5BF8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BFCD-CCD9-40E1-9489-F938BBFE812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4499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DE083907-5548-4432-96D5-987BE8462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8439945-C8CF-4442-86D2-E5A7D390C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C61A36E-EC00-4189-B4EB-3D93B9572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15D6B-0B10-4661-A650-6D49A68C4CF2}" type="datetimeFigureOut">
              <a:rPr lang="nl-NL" smtClean="0"/>
              <a:t>6-3-2018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2D4015A-8E7C-46D9-9DFC-A4E246EDF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5ADDAD-DF80-4024-ABE1-D2C3288A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BFCD-CCD9-40E1-9489-F938BBFE812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1441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088F87-5936-4323-8F70-A1AD517E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0800A3-C262-413B-A000-B022F8849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829130D-C1BD-4E4E-B163-4A1D0CA18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15D6B-0B10-4661-A650-6D49A68C4CF2}" type="datetimeFigureOut">
              <a:rPr lang="nl-NL" smtClean="0"/>
              <a:t>6-3-2018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0514E06-F142-4A11-B1A9-5A40EBB4A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B6C9999-70E4-4DC4-AF43-C55E4219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BFCD-CCD9-40E1-9489-F938BBFE812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129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C25BA9-7126-4CF7-A87B-0DBB41D39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BD7637E-3061-4D44-8F80-957C8B6C8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823A6-7056-41E9-805F-F37A4D48F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15D6B-0B10-4661-A650-6D49A68C4CF2}" type="datetimeFigureOut">
              <a:rPr lang="nl-NL" smtClean="0"/>
              <a:t>6-3-2018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6E68AB6-292C-48D9-AEC7-29C297295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4843D83-0333-4A1E-B804-5FF09614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BFCD-CCD9-40E1-9489-F938BBFE812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1809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85D4CB-9D54-45EF-AA55-DA4FD52D1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7DFC5A-468B-4AC6-AD9B-BA2AC33184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2E140ED-5E27-404A-B2CC-4BC613787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DBDBF9B-DAAE-4C98-8BFB-A3FD6E5F1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15D6B-0B10-4661-A650-6D49A68C4CF2}" type="datetimeFigureOut">
              <a:rPr lang="nl-NL" smtClean="0"/>
              <a:t>6-3-2018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D69DFCF-B43A-4146-A0A0-A91AFE59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93213FD-E55D-4CF9-AA43-67A195946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BFCD-CCD9-40E1-9489-F938BBFE812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9228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F2055A-952E-475D-96AF-BB4451CA6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EE2908D-411D-41FA-AA9E-69D83969B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B8FB6F0-6DB5-42D4-ACB9-70580F6AE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480B26C-F2D0-4D1A-82C5-2878DD168F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CA7DFE1-8D96-4255-A83C-0123D06A42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0E0FFE8-5480-4BC1-BADC-52F496E60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15D6B-0B10-4661-A650-6D49A68C4CF2}" type="datetimeFigureOut">
              <a:rPr lang="nl-NL" smtClean="0"/>
              <a:t>6-3-2018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F53CD98-9279-4713-9ED0-509DAB8E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4F64B4D-10EF-44E9-96EB-34874E1D7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BFCD-CCD9-40E1-9489-F938BBFE812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5142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B8F26-DF74-45CC-9253-8EF923708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8B91922-96BD-4073-8909-8512C27A7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15D6B-0B10-4661-A650-6D49A68C4CF2}" type="datetimeFigureOut">
              <a:rPr lang="nl-NL" smtClean="0"/>
              <a:t>6-3-2018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300E77F-943D-4949-9C1C-D425D4B83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9A5F849-D927-43A2-9024-377C4AD4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BFCD-CCD9-40E1-9489-F938BBFE812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500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ECCFF09-BDDF-4414-972A-A5E867A4B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15D6B-0B10-4661-A650-6D49A68C4CF2}" type="datetimeFigureOut">
              <a:rPr lang="nl-NL" smtClean="0"/>
              <a:t>6-3-2018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A617C91-C113-47F3-8048-88B06FFDC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4D637A1-3896-437F-947C-55474B39D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BFCD-CCD9-40E1-9489-F938BBFE812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5307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9167C4-4D9B-4332-8DBE-60FDE3CF4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918EEE2-4144-426F-ADE1-835D948A1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02E51E-A81F-43E1-A3A5-E634F27DC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CD979F3-A299-48D5-B92D-D97399AE0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15D6B-0B10-4661-A650-6D49A68C4CF2}" type="datetimeFigureOut">
              <a:rPr lang="nl-NL" smtClean="0"/>
              <a:t>6-3-2018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0EC1850-CCF4-46A6-8D0E-17ADFCAA9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C271E84-E2D3-4D49-B2BF-72948D70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BFCD-CCD9-40E1-9489-F938BBFE812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7298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58EE75-6783-41D1-A1AE-A67484219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A7F6B7C-DDCA-4208-843C-39B9A647DF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CDF0C18-7BF8-48DA-BE58-804C9DC1A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9E28F16-2ACF-42C9-9E63-4D4C17E0E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15D6B-0B10-4661-A650-6D49A68C4CF2}" type="datetimeFigureOut">
              <a:rPr lang="nl-NL" smtClean="0"/>
              <a:t>6-3-2018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8677782-4C65-46A2-BFC4-27273863A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A2B9A84-0959-454A-9665-0B34E12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BFCD-CCD9-40E1-9489-F938BBFE812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8676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031DAAE-1CCE-41BF-B48D-F1B2574F6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495EC78-D5E1-4505-B61C-101AA028D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2ED07DB-4404-45A6-B54B-3BCECD057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15D6B-0B10-4661-A650-6D49A68C4CF2}" type="datetimeFigureOut">
              <a:rPr lang="nl-NL" smtClean="0"/>
              <a:t>6-3-2018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9733294-F262-43C0-9FA2-339F4747C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359B2B3-544E-490A-99DE-295182FCA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8BFCD-CCD9-40E1-9489-F938BBFE812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924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C252238B-50FA-4D85-8247-9A0A96FBB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Rectangle 19">
            <a:extLst>
              <a:ext uri="{FF2B5EF4-FFF2-40B4-BE49-F238E27FC236}">
                <a16:creationId xmlns:a16="http://schemas.microsoft.com/office/drawing/2014/main" id="{FC0DEEBF-DB94-4E7E-A9D3-84FA863C3BD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chemeClr val="bg1">
              <a:lumMod val="75000"/>
              <a:lumOff val="25000"/>
              <a:alpha val="93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A9CA3A-7216-41E0-B3CD-058077FD396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496" y="5336249"/>
            <a:ext cx="5486400" cy="0"/>
          </a:xfrm>
          <a:prstGeom prst="line">
            <a:avLst/>
          </a:prstGeom>
          <a:ln w="22225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D78257F9-2AD1-4C12-AD7E-98660B397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1821" y="3812954"/>
            <a:ext cx="6465287" cy="1412929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Profielwerkstuk</a:t>
            </a:r>
            <a:br>
              <a:rPr lang="en-US" sz="4800" dirty="0"/>
            </a:br>
            <a:r>
              <a:rPr lang="en-US" sz="4800" dirty="0"/>
              <a:t>Social Media</a:t>
            </a:r>
            <a:endParaRPr lang="nl-NL" sz="4800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0B2B73A-7EC8-4396-BB8F-677886D90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1821" y="5446617"/>
            <a:ext cx="6465286" cy="48392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Door Lars Quaedvlieg H52</a:t>
            </a:r>
            <a:endParaRPr lang="nl-NL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747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1">
            <a:extLst>
              <a:ext uri="{FF2B5EF4-FFF2-40B4-BE49-F238E27FC236}">
                <a16:creationId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ECD3DB6-81CE-40CD-875F-99DEF46A82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7" name="Straight Connector 23">
            <a:extLst>
              <a:ext uri="{FF2B5EF4-FFF2-40B4-BE49-F238E27FC236}">
                <a16:creationId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B8C842B4-F384-4F46-A0DD-C591CFC57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Development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+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 err="1">
                <a:solidFill>
                  <a:srgbClr val="FFFFFF"/>
                </a:solidFill>
              </a:rPr>
              <a:t>Nazorgfase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73AD0B7-018B-4F54-8B2F-A630BED52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80" y="1589644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 err="1">
                <a:solidFill>
                  <a:srgbClr val="FFFFFF"/>
                </a:solidFill>
              </a:rPr>
              <a:t>Volgorde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 err="1">
                <a:solidFill>
                  <a:srgbClr val="FFFFFF"/>
                </a:solidFill>
              </a:rPr>
              <a:t>Gebruik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schetsen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 err="1">
                <a:solidFill>
                  <a:srgbClr val="FFFFFF"/>
                </a:solidFill>
              </a:rPr>
              <a:t>Gebruik</a:t>
            </a:r>
            <a:r>
              <a:rPr lang="en-US" sz="2000" dirty="0">
                <a:solidFill>
                  <a:srgbClr val="FFFFFF"/>
                </a:solidFill>
              </a:rPr>
              <a:t> ”Talen”</a:t>
            </a:r>
          </a:p>
          <a:p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Beveiliging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Bugs (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Stackoverflow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)!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018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ECC9F8E3-DFA0-49AF-9356-85E725FD2A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7712" b="13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B849539B-3694-4E8A-A991-D68126CF33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096000" y="639400"/>
            <a:ext cx="5440680" cy="5578521"/>
          </a:xfrm>
          <a:prstGeom prst="rect">
            <a:avLst/>
          </a:prstGeom>
          <a:solidFill>
            <a:schemeClr val="bg1">
              <a:lumMod val="75000"/>
              <a:lumOff val="25000"/>
              <a:alpha val="93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A1F28F-FEF5-4401-AA6F-B0F02DCF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9" y="828675"/>
            <a:ext cx="4686301" cy="1156563"/>
          </a:xfrm>
        </p:spPr>
        <p:txBody>
          <a:bodyPr>
            <a:normAutofit/>
          </a:bodyPr>
          <a:lstStyle/>
          <a:p>
            <a:r>
              <a:rPr lang="en-US" sz="4000"/>
              <a:t>Websites</a:t>
            </a:r>
            <a:endParaRPr lang="nl-NL" sz="400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B4635451-D38A-40D9-808D-62A8476E6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999" y="2117364"/>
            <a:ext cx="4686301" cy="3624990"/>
          </a:xfrm>
        </p:spPr>
        <p:txBody>
          <a:bodyPr>
            <a:normAutofit/>
          </a:bodyPr>
          <a:lstStyle/>
          <a:p>
            <a:r>
              <a:rPr lang="en-US" sz="1800"/>
              <a:t>SM</a:t>
            </a:r>
          </a:p>
          <a:p>
            <a:r>
              <a:rPr lang="en-US" sz="1800"/>
              <a:t>MEET</a:t>
            </a:r>
            <a:endParaRPr lang="nl-NL" sz="1800"/>
          </a:p>
        </p:txBody>
      </p:sp>
    </p:spTree>
    <p:extLst>
      <p:ext uri="{BB962C8B-B14F-4D97-AF65-F5344CB8AC3E}">
        <p14:creationId xmlns:p14="http://schemas.microsoft.com/office/powerpoint/2010/main" val="1249611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057E59C-190C-4C7C-A907-E72AD51DFD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A86162E9-8C8A-44B9-80EA-CC927F11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Onderzoeksvraag</a:t>
            </a:r>
            <a:endParaRPr lang="nl-NL" sz="360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94040FE-B28C-44CB-AAE7-D7C963201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500"/>
              <a:t>“Is het mogelijk om een Social Media platform te programmeren met werkende features zonder al te lang over de tijd (80h) heen te gaan?”</a:t>
            </a:r>
          </a:p>
          <a:p>
            <a:pPr marL="0" indent="0">
              <a:buNone/>
            </a:pPr>
            <a:endParaRPr lang="en-US" sz="1500"/>
          </a:p>
          <a:p>
            <a:r>
              <a:rPr lang="en-US" sz="1500"/>
              <a:t>Problemen</a:t>
            </a:r>
          </a:p>
          <a:p>
            <a:pPr lvl="1"/>
            <a:r>
              <a:rPr lang="en-US" sz="1500"/>
              <a:t>Tijd</a:t>
            </a:r>
          </a:p>
          <a:p>
            <a:pPr lvl="1"/>
            <a:r>
              <a:rPr lang="en-US" sz="1500"/>
              <a:t>Moeilijkheid</a:t>
            </a:r>
          </a:p>
          <a:p>
            <a:pPr lvl="1"/>
            <a:r>
              <a:rPr lang="en-US" sz="1500"/>
              <a:t>Eentonig</a:t>
            </a:r>
            <a:endParaRPr lang="nl-NL" sz="1500"/>
          </a:p>
          <a:p>
            <a:r>
              <a:rPr lang="en-US" sz="1500"/>
              <a:t>A</a:t>
            </a:r>
            <a:r>
              <a:rPr lang="nl-NL" sz="1500"/>
              <a:t>ntwoord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550068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fbeelding 4">
            <a:extLst>
              <a:ext uri="{FF2B5EF4-FFF2-40B4-BE49-F238E27FC236}">
                <a16:creationId xmlns:a16="http://schemas.microsoft.com/office/drawing/2014/main" id="{52551D27-32CA-4170-ADB0-E9981C97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5" r="27257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51E3AD1-C256-4C67-828A-CA512BAED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/>
              <a:t>Inleiding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80D18F-FFD1-4490-A036-857066C10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 err="1"/>
              <a:t>Totstandkoming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waarom</a:t>
            </a:r>
            <a:r>
              <a:rPr lang="en-US" sz="1800" dirty="0"/>
              <a:t>?</a:t>
            </a:r>
          </a:p>
          <a:p>
            <a:r>
              <a:rPr lang="en-US" sz="1800" dirty="0" err="1"/>
              <a:t>Aanpak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Eisen</a:t>
            </a:r>
          </a:p>
          <a:p>
            <a:pPr lvl="1"/>
            <a:r>
              <a:rPr lang="en-US" sz="1800" dirty="0" err="1"/>
              <a:t>Tijdsverdeling</a:t>
            </a:r>
            <a:endParaRPr lang="en-US" sz="1800" dirty="0"/>
          </a:p>
          <a:p>
            <a:pPr lvl="1"/>
            <a:r>
              <a:rPr lang="en-US" sz="1800" dirty="0" err="1"/>
              <a:t>Ontwerpen</a:t>
            </a:r>
            <a:r>
              <a:rPr lang="en-US" sz="1800" dirty="0"/>
              <a:t> </a:t>
            </a:r>
          </a:p>
          <a:p>
            <a:pPr lvl="1"/>
            <a:r>
              <a:rPr lang="en-US" sz="1800" dirty="0" err="1"/>
              <a:t>Programmeren</a:t>
            </a:r>
            <a:endParaRPr lang="en-US" sz="1800" dirty="0"/>
          </a:p>
          <a:p>
            <a:pPr lvl="1"/>
            <a:r>
              <a:rPr lang="en-US" sz="1800" dirty="0" err="1"/>
              <a:t>Nazorg</a:t>
            </a:r>
            <a:endParaRPr lang="en-US" sz="1800" dirty="0"/>
          </a:p>
          <a:p>
            <a:r>
              <a:rPr lang="en-US" sz="1800" dirty="0" err="1"/>
              <a:t>Onderzoeksvraag</a:t>
            </a:r>
            <a:endParaRPr lang="en-US" sz="1800" dirty="0"/>
          </a:p>
          <a:p>
            <a:pPr lvl="1"/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2005296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8A327F7E-6C04-437D-8D12-47C2854B9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E860FF-6214-458C-B8B6-840D3D4BD8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79A69E-2DBC-4FA4-8495-9B37C56A910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80B1E9-A8C1-4802-BFFD-7FC81CD2112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AD90F413-50D5-4204-844C-4B1393422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Totstandkoming</a:t>
            </a:r>
          </a:p>
        </p:txBody>
      </p:sp>
    </p:spTree>
    <p:extLst>
      <p:ext uri="{BB962C8B-B14F-4D97-AF65-F5344CB8AC3E}">
        <p14:creationId xmlns:p14="http://schemas.microsoft.com/office/powerpoint/2010/main" val="2153380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Tijdelijke aanduiding voor inhoud 16">
            <a:extLst>
              <a:ext uri="{FF2B5EF4-FFF2-40B4-BE49-F238E27FC236}">
                <a16:creationId xmlns:a16="http://schemas.microsoft.com/office/drawing/2014/main" id="{ACDAC8B0-8E94-4929-808E-5637373487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824B70-F377-4517-AEB7-B609EF6B2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Waarom</a:t>
            </a:r>
            <a:r>
              <a:rPr lang="en-US" dirty="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1763196E-A226-4AEA-9AE2-87BF4AC37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Programmeren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Goede </a:t>
            </a:r>
            <a:r>
              <a:rPr lang="en-US" dirty="0" err="1">
                <a:solidFill>
                  <a:srgbClr val="FFFFFF"/>
                </a:solidFill>
              </a:rPr>
              <a:t>uitdaging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Interessant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Ervaring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opdoen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Zomervakantie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03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Tijdelijke aanduiding voor inhoud 5">
            <a:extLst>
              <a:ext uri="{FF2B5EF4-FFF2-40B4-BE49-F238E27FC236}">
                <a16:creationId xmlns:a16="http://schemas.microsoft.com/office/drawing/2014/main" id="{97044938-EF7B-4883-AE7E-75078EF9E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67" y="897182"/>
            <a:ext cx="6542117" cy="49065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DAB658F-8459-4941-8BE2-0649978DD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Aanpak</a:t>
            </a:r>
            <a:endParaRPr lang="nl-NL" sz="3600" dirty="0">
              <a:solidFill>
                <a:schemeClr val="bg1"/>
              </a:solidFill>
            </a:endParaRP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0581102B-8067-4DB0-B7A9-79F3F2853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Inspiratie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zoeken</a:t>
            </a:r>
            <a:r>
              <a:rPr lang="en-US" sz="2000" dirty="0">
                <a:solidFill>
                  <a:schemeClr val="bg1"/>
                </a:solidFill>
              </a:rPr>
              <a:t> #1 #2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Development #1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Schetsen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  <a:r>
              <a:rPr lang="en-US" sz="2000" dirty="0" err="1">
                <a:solidFill>
                  <a:schemeClr val="bg1"/>
                </a:solidFill>
              </a:rPr>
              <a:t>Ontwerpen</a:t>
            </a:r>
            <a:r>
              <a:rPr lang="en-US" sz="2000" dirty="0">
                <a:solidFill>
                  <a:schemeClr val="bg1"/>
                </a:solidFill>
              </a:rPr>
              <a:t> #2</a:t>
            </a:r>
          </a:p>
          <a:p>
            <a:r>
              <a:rPr lang="en-US" sz="2000" dirty="0">
                <a:solidFill>
                  <a:schemeClr val="bg1"/>
                </a:solidFill>
              </a:rPr>
              <a:t>Front-end development #2</a:t>
            </a:r>
          </a:p>
          <a:p>
            <a:r>
              <a:rPr lang="en-US" sz="2000" dirty="0">
                <a:solidFill>
                  <a:schemeClr val="bg1"/>
                </a:solidFill>
              </a:rPr>
              <a:t>Back-end development #2</a:t>
            </a:r>
          </a:p>
          <a:p>
            <a:r>
              <a:rPr lang="nl-NL" sz="2000" dirty="0">
                <a:solidFill>
                  <a:schemeClr val="bg1">
                    <a:lumMod val="95000"/>
                  </a:schemeClr>
                </a:solidFill>
              </a:rPr>
              <a:t>Efficiëntie (SQL, Design, </a:t>
            </a:r>
            <a:r>
              <a:rPr lang="nl-NL" sz="2000" dirty="0" err="1">
                <a:solidFill>
                  <a:schemeClr val="bg1">
                    <a:lumMod val="95000"/>
                  </a:schemeClr>
                </a:solidFill>
              </a:rPr>
              <a:t>Resp</a:t>
            </a:r>
            <a:r>
              <a:rPr lang="nl-NL" sz="2000" dirty="0">
                <a:solidFill>
                  <a:schemeClr val="bg1">
                    <a:lumMod val="95000"/>
                  </a:schemeClr>
                </a:solidFill>
              </a:rPr>
              <a:t>) #2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N</a:t>
            </a:r>
            <a:r>
              <a:rPr lang="nl-NL" sz="2000" dirty="0" err="1">
                <a:solidFill>
                  <a:schemeClr val="bg1">
                    <a:lumMod val="95000"/>
                  </a:schemeClr>
                </a:solidFill>
              </a:rPr>
              <a:t>azorgfase</a:t>
            </a:r>
            <a:r>
              <a:rPr lang="nl-NL" sz="2000" dirty="0">
                <a:solidFill>
                  <a:schemeClr val="bg1">
                    <a:lumMod val="95000"/>
                  </a:schemeClr>
                </a:solidFill>
              </a:rPr>
              <a:t>! #2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358D1C1-A93E-4429-81B2-1666AD439EC3}"/>
              </a:ext>
            </a:extLst>
          </p:cNvPr>
          <p:cNvSpPr txBox="1"/>
          <p:nvPr/>
        </p:nvSpPr>
        <p:spPr>
          <a:xfrm rot="20447763">
            <a:off x="8637931" y="2869975"/>
            <a:ext cx="2755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erlin Sans FB Demi" panose="020E0802020502020306" pitchFamily="34" charset="0"/>
              </a:rPr>
              <a:t>Everything</a:t>
            </a:r>
            <a:endParaRPr lang="nl-NL" sz="3200" dirty="0">
              <a:latin typeface="Berlin Sans FB Demi" panose="020E0802020502020306" pitchFamily="34" charset="0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E7570096-58C5-438B-AFF7-7E6F8DC45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50" y="1640871"/>
            <a:ext cx="2105025" cy="3162300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EBC675E4-9CFE-4C6B-9992-43A26792FFC8}"/>
              </a:ext>
            </a:extLst>
          </p:cNvPr>
          <p:cNvSpPr txBox="1"/>
          <p:nvPr/>
        </p:nvSpPr>
        <p:spPr>
          <a:xfrm>
            <a:off x="321733" y="5638916"/>
            <a:ext cx="254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Tijdsverdeling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2952327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Tijdelijke aanduiding voor inhoud 4">
            <a:extLst>
              <a:ext uri="{FF2B5EF4-FFF2-40B4-BE49-F238E27FC236}">
                <a16:creationId xmlns:a16="http://schemas.microsoft.com/office/drawing/2014/main" id="{2F70B870-7655-4C7A-9E1F-C775AFC933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" r="9091" b="85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862BE82-D00D-42C1-BF16-93AA37870C3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D92C2D-1D3D-4974-918C-06579FB354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306054-8670-438C-8AD1-7C9262211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600"/>
              <a:t>Tijdsverdeling</a:t>
            </a:r>
            <a:endParaRPr lang="nl-NL" sz="360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5010B6A-9A7D-41C4-BEC4-3302497BE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42" y="1774372"/>
            <a:ext cx="4062642" cy="2754086"/>
          </a:xfrm>
        </p:spPr>
        <p:txBody>
          <a:bodyPr anchor="t">
            <a:normAutofit/>
          </a:bodyPr>
          <a:lstStyle/>
          <a:p>
            <a:r>
              <a:rPr lang="en-US" sz="1800" dirty="0" err="1"/>
              <a:t>Inspiratie</a:t>
            </a:r>
            <a:r>
              <a:rPr lang="en-US" sz="1800" dirty="0"/>
              <a:t> </a:t>
            </a:r>
            <a:r>
              <a:rPr lang="en-US" sz="1800" dirty="0" err="1"/>
              <a:t>zoeken</a:t>
            </a:r>
            <a:r>
              <a:rPr lang="en-US" sz="1800" dirty="0"/>
              <a:t>  ~5h</a:t>
            </a:r>
          </a:p>
          <a:p>
            <a:r>
              <a:rPr lang="en-US" sz="1800" dirty="0" err="1"/>
              <a:t>Schetsen</a:t>
            </a:r>
            <a:r>
              <a:rPr lang="en-US" sz="1800" dirty="0"/>
              <a:t>/</a:t>
            </a:r>
            <a:r>
              <a:rPr lang="en-US" sz="1800" dirty="0" err="1"/>
              <a:t>Ontwerpen</a:t>
            </a:r>
            <a:r>
              <a:rPr lang="en-US" sz="1800" dirty="0"/>
              <a:t> ~10h</a:t>
            </a:r>
          </a:p>
          <a:p>
            <a:r>
              <a:rPr lang="en-US" sz="1800" dirty="0"/>
              <a:t>Development ~65h</a:t>
            </a:r>
          </a:p>
          <a:p>
            <a:r>
              <a:rPr lang="en-US" sz="1800" dirty="0" err="1"/>
              <a:t>Nazorgfase</a:t>
            </a:r>
            <a:r>
              <a:rPr lang="en-US" sz="1800" dirty="0"/>
              <a:t> ~5h</a:t>
            </a:r>
          </a:p>
          <a:p>
            <a:r>
              <a:rPr lang="en-US" sz="1800" dirty="0"/>
              <a:t>“PowerPoint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verslag</a:t>
            </a:r>
            <a:r>
              <a:rPr lang="en-US" sz="1800" dirty="0"/>
              <a:t>” ~5h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93662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703BF1A-5B14-4723-BFC7-D356126E1B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80B36D-A60A-4905-9FC4-F5440D6A4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Inspiratie</a:t>
            </a:r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7D7559F-B06E-4E7C-AA13-455644F65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In-game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Reddit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Brainstorming</a:t>
            </a:r>
          </a:p>
          <a:p>
            <a:r>
              <a:rPr lang="en-US" dirty="0"/>
              <a:t>Eisen (!)</a:t>
            </a:r>
          </a:p>
          <a:p>
            <a:r>
              <a:rPr lang="en-US" dirty="0" err="1">
                <a:solidFill>
                  <a:schemeClr val="accent2"/>
                </a:solidFill>
              </a:rPr>
              <a:t>Schrift</a:t>
            </a:r>
            <a:endParaRPr lang="nl-NL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601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9">
            <a:extLst>
              <a:ext uri="{FF2B5EF4-FFF2-40B4-BE49-F238E27FC236}">
                <a16:creationId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Tijdelijke aanduiding voor inhoud 4">
            <a:extLst>
              <a:ext uri="{FF2B5EF4-FFF2-40B4-BE49-F238E27FC236}">
                <a16:creationId xmlns:a16="http://schemas.microsoft.com/office/drawing/2014/main" id="{D37F2C54-0DC5-4EEE-BD09-8BA1F64A9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606488"/>
            <a:ext cx="12191980" cy="758578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9BA27913-A3B4-457A-B6F1-70743BC9F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Development</a:t>
            </a:r>
            <a:endParaRPr lang="nl-NL" sz="4000" dirty="0">
              <a:solidFill>
                <a:srgbClr val="FFFFFF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1DFE560-506C-4FC5-A860-FE9EEE23F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Dom </a:t>
            </a:r>
            <a:r>
              <a:rPr lang="en-US" sz="2000" dirty="0" err="1">
                <a:solidFill>
                  <a:srgbClr val="FFFFFF"/>
                </a:solidFill>
              </a:rPr>
              <a:t>idee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 err="1">
                <a:solidFill>
                  <a:srgbClr val="FFFFFF"/>
                </a:solidFill>
              </a:rPr>
              <a:t>Slecht</a:t>
            </a:r>
            <a:r>
              <a:rPr lang="en-US" sz="2000" dirty="0">
                <a:solidFill>
                  <a:srgbClr val="FFFFFF"/>
                </a:solidFill>
              </a:rPr>
              <a:t> design</a:t>
            </a:r>
          </a:p>
          <a:p>
            <a:r>
              <a:rPr lang="en-US" sz="2000" dirty="0" err="1">
                <a:solidFill>
                  <a:srgbClr val="FFFFFF"/>
                </a:solidFill>
              </a:rPr>
              <a:t>Slechte</a:t>
            </a:r>
            <a:r>
              <a:rPr lang="en-US" sz="2000" dirty="0">
                <a:solidFill>
                  <a:srgbClr val="FFFFFF"/>
                </a:solidFill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1442907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DAE885FA-583E-488C-A3B2-2647B84A816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35555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26">
            <a:extLst>
              <a:ext uri="{FF2B5EF4-FFF2-40B4-BE49-F238E27FC236}">
                <a16:creationId xmlns:a16="http://schemas.microsoft.com/office/drawing/2014/main" id="{87B1CEC7-C2CE-4440-A0F7-0BE6B3AADB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6">
            <a:extLst>
              <a:ext uri="{FF2B5EF4-FFF2-40B4-BE49-F238E27FC236}">
                <a16:creationId xmlns:a16="http://schemas.microsoft.com/office/drawing/2014/main" id="{7B0DBF0B-D7C2-4F15-94AE-3152558245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320843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5ED25D6-E0AD-4C39-9BCA-38D339FC6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0" y="936711"/>
            <a:ext cx="4974336" cy="269857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E3D3495-A099-44CE-AB3E-12B4F40E4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365" y="936711"/>
            <a:ext cx="4974336" cy="269857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66CE256-1CCA-43AE-B753-71A5F053D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892843"/>
            <a:ext cx="9144000" cy="1099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“</a:t>
            </a:r>
            <a:r>
              <a:rPr lang="en-US" sz="6000" dirty="0" err="1"/>
              <a:t>Schetsen</a:t>
            </a:r>
            <a:r>
              <a:rPr lang="en-US" sz="60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51938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158</Words>
  <Application>Microsoft Office PowerPoint</Application>
  <PresentationFormat>Breedbeeld</PresentationFormat>
  <Paragraphs>65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7" baseType="lpstr">
      <vt:lpstr>Arial</vt:lpstr>
      <vt:lpstr>Berlin Sans FB Demi</vt:lpstr>
      <vt:lpstr>Calibri</vt:lpstr>
      <vt:lpstr>Calibri Light</vt:lpstr>
      <vt:lpstr>Kantoorthema</vt:lpstr>
      <vt:lpstr>Profielwerkstuk Social Media</vt:lpstr>
      <vt:lpstr>Inleiding</vt:lpstr>
      <vt:lpstr>Totstandkoming</vt:lpstr>
      <vt:lpstr>Waarom?</vt:lpstr>
      <vt:lpstr>Aanpak</vt:lpstr>
      <vt:lpstr>Tijdsverdeling</vt:lpstr>
      <vt:lpstr>Inspiratie</vt:lpstr>
      <vt:lpstr>Development</vt:lpstr>
      <vt:lpstr>“Schetsen”</vt:lpstr>
      <vt:lpstr>Development  +  Nazorgfase</vt:lpstr>
      <vt:lpstr>Websites</vt:lpstr>
      <vt:lpstr>Onderzoeksvraag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Profielwerkstuk Sociale Media</dc:title>
  <dc:creator>Lars Quaedvlieg</dc:creator>
  <cp:lastModifiedBy>Lars Quaedvlieg</cp:lastModifiedBy>
  <cp:revision>144</cp:revision>
  <dcterms:created xsi:type="dcterms:W3CDTF">2018-02-27T16:46:15Z</dcterms:created>
  <dcterms:modified xsi:type="dcterms:W3CDTF">2018-03-06T19:32:13Z</dcterms:modified>
</cp:coreProperties>
</file>